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yael olga\Desktop\Digiproduct\BWell\18.6\__0000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"/>
            <a:ext cx="3860264" cy="68580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847998" y="5805577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логин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59453" y="5805577"/>
            <a:ext cx="162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dirty="0" smtClean="0"/>
              <a:t>выбрать тренируемого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03016" y="2631057"/>
            <a:ext cx="2051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Начать тренировку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yael olga\Desktop\Digiproduct\BWell\18.6\__0009_1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505200" y="2133600"/>
            <a:ext cx="304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Название выбранной группы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0" y="3048000"/>
            <a:ext cx="381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Список участников</a:t>
            </a:r>
          </a:p>
          <a:p>
            <a:r>
              <a:rPr lang="ru-RU" dirty="0" smtClean="0"/>
              <a:t>Синим + галочкой отмечаются присутствующие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97035" y="5269468"/>
            <a:ext cx="3470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Здесь можно добавить участника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95600" y="5867400"/>
            <a:ext cx="898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отмена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2000" y="5879068"/>
            <a:ext cx="1746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подтверждение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5117068"/>
            <a:ext cx="254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добавить тренируемого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733800" y="5486400"/>
            <a:ext cx="304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yael olga\Desktop\Digiproduct\BWell\18.6\__0010_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-46078"/>
            <a:ext cx="3886200" cy="6904077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295400" y="2438400"/>
            <a:ext cx="2731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Ввести имя тренируемого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3352800"/>
            <a:ext cx="1100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добавить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19400" y="3352800"/>
            <a:ext cx="1111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отменить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38800" y="5334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Тренировка группы</a:t>
            </a:r>
          </a:p>
          <a:p>
            <a:endParaRPr lang="ru-RU" dirty="0" smtClean="0"/>
          </a:p>
          <a:p>
            <a:r>
              <a:rPr lang="ru-RU" dirty="0" smtClean="0"/>
              <a:t>Добавление тренируемого к списку участников в гуппе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yael olga\Desktop\Digiproduct\BWell\18.6\__0011_1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599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71015" y="2199736"/>
            <a:ext cx="450642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ru-RU" dirty="0" smtClean="0"/>
              <a:t>Нет возможности начать новую тренировку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77801" y="5193103"/>
            <a:ext cx="485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dirty="0" smtClean="0"/>
              <a:t>Тренирует: </a:t>
            </a:r>
            <a:r>
              <a:rPr lang="ru-RU" dirty="0" smtClean="0"/>
              <a:t>название группы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69684" y="5779698"/>
            <a:ext cx="1999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Осталось времени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yael olga\Desktop\Digiproduct\BWell\18.6\__0001_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4" cy="6858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733800" y="2819400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имя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64390" y="3388744"/>
            <a:ext cx="10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телефон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33800" y="2133600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</a:t>
            </a:r>
            <a:r>
              <a:rPr lang="ru-RU" dirty="0" smtClean="0"/>
              <a:t>неси данные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19200" y="3962400"/>
            <a:ext cx="1180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сохранить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yael olga\Desktop\Digiproduct\BWell\18.6\__0002_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048000" y="2362200"/>
            <a:ext cx="30823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Выбрать</a:t>
            </a:r>
          </a:p>
          <a:p>
            <a:endParaRPr lang="ru-RU" dirty="0" smtClean="0"/>
          </a:p>
          <a:p>
            <a:r>
              <a:rPr lang="ru-RU" dirty="0" smtClean="0"/>
              <a:t>Индивидуальная тренировка</a:t>
            </a:r>
          </a:p>
          <a:p>
            <a:endParaRPr lang="ru-RU" dirty="0" smtClean="0"/>
          </a:p>
          <a:p>
            <a:r>
              <a:rPr lang="ru-RU" dirty="0" smtClean="0"/>
              <a:t>Тренировка группы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4038600"/>
            <a:ext cx="1430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подтвердить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95600" y="4038600"/>
            <a:ext cx="898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отмена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86400" y="685800"/>
            <a:ext cx="327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 этом экране тренер выбирает тип тренировки – тренировка одного человека или группы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yael olga\Desktop\Digiproduct\BWell\18.6\__0003_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3200400" y="2373868"/>
            <a:ext cx="30823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Выбрать</a:t>
            </a:r>
          </a:p>
          <a:p>
            <a:endParaRPr lang="ru-RU" dirty="0" smtClean="0"/>
          </a:p>
          <a:p>
            <a:r>
              <a:rPr lang="ru-RU" dirty="0" smtClean="0"/>
              <a:t>Индивидуальная тренировка</a:t>
            </a:r>
          </a:p>
          <a:p>
            <a:endParaRPr lang="ru-RU" dirty="0" smtClean="0"/>
          </a:p>
          <a:p>
            <a:r>
              <a:rPr lang="ru-RU" dirty="0" smtClean="0"/>
              <a:t>Тренировка группы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19200" y="4050268"/>
            <a:ext cx="1430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подтвердить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0" y="4050268"/>
            <a:ext cx="898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отмена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38800" y="8382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Индикация выбора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yael olga\Desktop\Digiproduct\BWell\18.6\__0004_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0" y="1905000"/>
            <a:ext cx="24586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Выбрать тренируемого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dirty="0" smtClean="0"/>
              <a:t>Список имён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62600" y="533400"/>
            <a:ext cx="327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Индивидуальная тренировка</a:t>
            </a:r>
          </a:p>
          <a:p>
            <a:endParaRPr lang="ru-RU" dirty="0" smtClean="0"/>
          </a:p>
          <a:p>
            <a:r>
              <a:rPr lang="ru-RU" dirty="0" smtClean="0"/>
              <a:t>Выбор тренируемого из списка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3800" y="2667000"/>
            <a:ext cx="268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Синим отмечается выбор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yael olga\Desktop\Digiproduct\BWell\18.6\__0005_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45066" y="2087591"/>
            <a:ext cx="3766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Введите номер удостоверения личности 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3890514" y="2536168"/>
            <a:ext cx="29933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600" dirty="0" smtClean="0"/>
              <a:t>Я, имя и фамилия, подтверждаю что начинаю тренировку  имя фамилия тренируемого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1311949" y="3286665"/>
            <a:ext cx="2124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Номер удостоверения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1232164" y="4278701"/>
            <a:ext cx="13938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подтверждаю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036613" y="4301710"/>
            <a:ext cx="8200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отмена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yael olga\Desktop\Digiproduct\BWell\18.6\__0006_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581400" y="2362200"/>
            <a:ext cx="1621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на тренировке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77801" y="5193103"/>
            <a:ext cx="4850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dirty="0" smtClean="0"/>
              <a:t>Тренирует: имя фамилия 8 тренировка из 10 </a:t>
            </a:r>
            <a:r>
              <a:rPr lang="ru-RU" dirty="0" smtClean="0"/>
              <a:t>положенных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69684" y="5779698"/>
            <a:ext cx="1999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Осталось времени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yael olga\Desktop\Digiproduct\BWell\18.6\__0007_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71015" y="2199736"/>
            <a:ext cx="450642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ru-RU" dirty="0" smtClean="0"/>
              <a:t>Нет возможности начать новую тренировку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yael olga\Desktop\Digiproduct\BWell\18.6\__0008_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0"/>
            <a:ext cx="3860263" cy="6857999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886200" y="2133600"/>
            <a:ext cx="2703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Выбрать группу из списка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62400" y="2895600"/>
            <a:ext cx="26826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Список групп</a:t>
            </a:r>
          </a:p>
          <a:p>
            <a:endParaRPr lang="ru-RU" dirty="0" smtClean="0"/>
          </a:p>
          <a:p>
            <a:r>
              <a:rPr lang="ru-RU" dirty="0" smtClean="0"/>
              <a:t>Синим отмечается выбор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38800" y="533400"/>
            <a:ext cx="327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Тренировка группы</a:t>
            </a:r>
          </a:p>
          <a:p>
            <a:endParaRPr lang="ru-RU" dirty="0" smtClean="0"/>
          </a:p>
          <a:p>
            <a:r>
              <a:rPr lang="ru-RU" dirty="0" smtClean="0"/>
              <a:t>Выбор группы из списка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149</Words>
  <Application>Microsoft Office PowerPoint</Application>
  <PresentationFormat>On-screen Show (4:3)</PresentationFormat>
  <Paragraphs>64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yael olga</dc:creator>
  <cp:lastModifiedBy>yael olga</cp:lastModifiedBy>
  <cp:revision>7</cp:revision>
  <dcterms:created xsi:type="dcterms:W3CDTF">2006-08-16T00:00:00Z</dcterms:created>
  <dcterms:modified xsi:type="dcterms:W3CDTF">2015-06-18T08:41:29Z</dcterms:modified>
</cp:coreProperties>
</file>

<file path=docProps/thumbnail.jpeg>
</file>